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127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24/08/2012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5316" y="5972145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8626" y="685800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Capstone\screenshot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636" y="2860174"/>
            <a:ext cx="5562360" cy="30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181101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</a:t>
            </a:r>
            <a:r>
              <a:rPr lang="en-US" dirty="0" err="1"/>
              <a:t>Portlet</a:t>
            </a:r>
            <a:r>
              <a:rPr lang="en-US" dirty="0"/>
              <a:t> Specification</a:t>
            </a:r>
            <a:r>
              <a:rPr lang="en-US" dirty="0">
                <a:latin typeface="Book Antiqua" pitchFamily="18" charset="0"/>
              </a:rPr>
              <a:t>)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xmlns="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385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Testing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Deployment, 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079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Quick view of projects ‘status(</a:t>
            </a:r>
            <a:r>
              <a:rPr lang="en-AU" sz="2400" dirty="0"/>
              <a:t>health, </a:t>
            </a:r>
            <a:r>
              <a:rPr lang="en-US" sz="2400" dirty="0"/>
              <a:t>progress, cost, efficiency) 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Planning and keep track of tasks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Project Eye</a:t>
            </a:r>
          </a:p>
          <a:p>
            <a:pPr marL="457200" indent="-457200">
              <a:buAutoNum type="arabicPeriod"/>
            </a:pPr>
            <a:r>
              <a:rPr lang="en-US" sz="2400" dirty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User Administration  </a:t>
            </a:r>
            <a:r>
              <a:rPr lang="en-US" sz="2400" b="1" dirty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>
                <a:sym typeface="Wingdings" pitchFamily="2" charset="2"/>
              </a:rPr>
              <a:t>uPortal</a:t>
            </a:r>
            <a:r>
              <a:rPr lang="en-US" sz="2400" dirty="0">
                <a:sym typeface="Wingdings" pitchFamily="2" charset="2"/>
              </a:rPr>
              <a:t>) </a:t>
            </a:r>
          </a:p>
          <a:p>
            <a:pPr marL="457200" indent="-457200">
              <a:buAutoNum type="arabicPeriod"/>
            </a:pPr>
            <a:r>
              <a:rPr lang="en-US" sz="2400" dirty="0">
                <a:sym typeface="Wingdings" pitchFamily="2" charset="2"/>
              </a:rPr>
              <a:t>Export report  </a:t>
            </a:r>
            <a:r>
              <a:rPr lang="en-US" sz="2400" b="1" dirty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>
                <a:sym typeface="Wingdings" pitchFamily="2" charset="2"/>
              </a:rPr>
              <a:t>Portable  </a:t>
            </a:r>
            <a:r>
              <a:rPr lang="en-US" sz="2400" b="1">
                <a:sym typeface="Wingdings" pitchFamily="2" charset="2"/>
              </a:rPr>
              <a:t>Android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 b="1">
                <a:sym typeface="Wingdings" pitchFamily="2" charset="2"/>
              </a:rPr>
              <a:t>dashboard module</a:t>
            </a:r>
            <a:endParaRPr lang="en-US" sz="240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4481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Planner report</a:t>
            </a:r>
            <a:r>
              <a:rPr lang="en-US" dirty="0" smtClean="0"/>
              <a:t>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</a:t>
            </a:r>
            <a:r>
              <a:rPr lang="en-US" b="1" dirty="0" smtClean="0"/>
              <a:t>Time</a:t>
            </a:r>
            <a:endParaRPr lang="en-US" b="1" dirty="0" smtClean="0"/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276600"/>
            <a:ext cx="5248275" cy="1505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>
                <a:solidFill>
                  <a:srgbClr val="0070C0"/>
                </a:solidFill>
              </a:rPr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21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CapstoneProject\trunk\Document\Report\Presentation\picture\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925116"/>
            <a:ext cx="2895600" cy="278048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:\CapstoneProject\trunk\Document\Report\Presentation\picture\200px-Tomcat-logo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2133600"/>
            <a:ext cx="1905000" cy="1266825"/>
          </a:xfrm>
          <a:prstGeom prst="rect">
            <a:avLst/>
          </a:prstGeom>
          <a:noFill/>
        </p:spPr>
      </p:pic>
      <p:pic>
        <p:nvPicPr>
          <p:cNvPr id="2051" name="Picture 3" descr="I:\CapstoneProject\trunk\Document\Report\Presentation\picture\uportal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590800"/>
            <a:ext cx="1905000" cy="628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 and 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  <p:pic>
        <p:nvPicPr>
          <p:cNvPr id="3" name="Picture 2" descr="I:\CapstoneProject\trunk\Document\Report\Presentation\picture\eclipse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143000"/>
            <a:ext cx="3581400" cy="2286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175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4300" y="6427600"/>
            <a:ext cx="3352800" cy="365125"/>
          </a:xfrm>
        </p:spPr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47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570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High premium cost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xmlns="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903</TotalTime>
  <Words>1470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Process Model </vt:lpstr>
      <vt:lpstr>Slide 16</vt:lpstr>
      <vt:lpstr>Slide 17</vt:lpstr>
      <vt:lpstr>Slide 18</vt:lpstr>
      <vt:lpstr>Slide 19</vt:lpstr>
      <vt:lpstr>Portal - Portlets</vt:lpstr>
      <vt:lpstr>Portal - Portlets</vt:lpstr>
      <vt:lpstr>Slide 22</vt:lpstr>
      <vt:lpstr>Portal - Portlets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PNTG</cp:lastModifiedBy>
  <cp:revision>103</cp:revision>
  <dcterms:created xsi:type="dcterms:W3CDTF">2006-08-16T00:00:00Z</dcterms:created>
  <dcterms:modified xsi:type="dcterms:W3CDTF">2012-08-24T07:34:06Z</dcterms:modified>
</cp:coreProperties>
</file>